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56" r:id="rId4"/>
    <p:sldId id="261" r:id="rId5"/>
    <p:sldId id="274" r:id="rId6"/>
    <p:sldId id="296" r:id="rId7"/>
    <p:sldId id="299" r:id="rId8"/>
    <p:sldId id="300" r:id="rId9"/>
    <p:sldId id="301" r:id="rId10"/>
    <p:sldId id="269" r:id="rId11"/>
    <p:sldId id="302" r:id="rId12"/>
    <p:sldId id="303" r:id="rId13"/>
    <p:sldId id="308" r:id="rId14"/>
    <p:sldId id="304" r:id="rId15"/>
    <p:sldId id="306" r:id="rId16"/>
    <p:sldId id="307" r:id="rId17"/>
    <p:sldId id="309" r:id="rId18"/>
    <p:sldId id="310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6196" autoAdjust="0"/>
  </p:normalViewPr>
  <p:slideViewPr>
    <p:cSldViewPr>
      <p:cViewPr varScale="1">
        <p:scale>
          <a:sx n="113" d="100"/>
          <a:sy n="113" d="100"/>
        </p:scale>
        <p:origin x="7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2021-07-04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80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DOKUMENTACIJA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400" dirty="0"/>
              <a:t>II DOMAĆI</a:t>
            </a:r>
          </a:p>
          <a:p>
            <a:pPr lvl="0"/>
            <a:r>
              <a:rPr lang="en-US" altLang="ko-KR" sz="1400" dirty="0"/>
              <a:t>ELEKTORNSKO POSLOVANJE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F1C615FE-B3A7-4EA7-807D-E23725065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34" y="599534"/>
            <a:ext cx="6874042" cy="40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4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8EA0BE39-4D33-48A0-A91E-BD9A708D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3" y="416623"/>
            <a:ext cx="7565874" cy="4431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4CF2EC-A6E3-4602-A601-2FEFA49D9F6A}"/>
              </a:ext>
            </a:extLst>
          </p:cNvPr>
          <p:cNvSpPr txBox="1"/>
          <p:nvPr/>
        </p:nvSpPr>
        <p:spPr>
          <a:xfrm>
            <a:off x="755576" y="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23621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1D91F8E6-73C0-4E2D-92A0-8109E208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526898"/>
            <a:ext cx="6048672" cy="42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174537B6-7F68-4C5A-A7A4-7432FF256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4544059" cy="3419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E53256-ED87-415C-87D3-7FF9D88EA2F1}"/>
              </a:ext>
            </a:extLst>
          </p:cNvPr>
          <p:cNvSpPr txBox="1"/>
          <p:nvPr/>
        </p:nvSpPr>
        <p:spPr>
          <a:xfrm>
            <a:off x="4795579" y="267494"/>
            <a:ext cx="4168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dodajemo</a:t>
            </a:r>
            <a:r>
              <a:rPr lang="en-US" dirty="0"/>
              <a:t> </a:t>
            </a:r>
            <a:r>
              <a:rPr lang="en-US" dirty="0" err="1"/>
              <a:t>određenu</a:t>
            </a:r>
            <a:r>
              <a:rPr lang="en-US" dirty="0"/>
              <a:t> </a:t>
            </a:r>
            <a:r>
              <a:rPr lang="en-US" dirty="0" err="1"/>
              <a:t>promenljivu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početku</a:t>
            </a:r>
            <a:r>
              <a:rPr lang="en-US" dirty="0"/>
              <a:t> </a:t>
            </a:r>
            <a:r>
              <a:rPr lang="en-US" dirty="0" err="1"/>
              <a:t>uzima</a:t>
            </a:r>
            <a:r>
              <a:rPr lang="en-US" dirty="0"/>
              <a:t>      </a:t>
            </a:r>
            <a:r>
              <a:rPr lang="en-US" dirty="0" err="1"/>
              <a:t>vrednost</a:t>
            </a:r>
            <a:r>
              <a:rPr lang="en-US" dirty="0"/>
              <a:t> 0,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slikama</a:t>
            </a:r>
            <a:r>
              <a:rPr lang="en-US" dirty="0"/>
              <a:t> i </a:t>
            </a:r>
            <a:r>
              <a:rPr lang="en-US" dirty="0" err="1"/>
              <a:t>vreme</a:t>
            </a:r>
            <a:r>
              <a:rPr lang="en-US" dirty="0"/>
              <a:t> od 2 </a:t>
            </a:r>
            <a:r>
              <a:rPr lang="en-US" dirty="0" err="1"/>
              <a:t>sekunde</a:t>
            </a:r>
            <a:r>
              <a:rPr lang="en-US" dirty="0"/>
              <a:t>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se </a:t>
            </a:r>
            <a:r>
              <a:rPr lang="en-US" dirty="0" err="1"/>
              <a:t>menjati</a:t>
            </a:r>
            <a:r>
              <a:rPr lang="en-US" dirty="0"/>
              <a:t>  </a:t>
            </a:r>
            <a:r>
              <a:rPr lang="en-US" dirty="0" err="1"/>
              <a:t>slike</a:t>
            </a:r>
            <a:r>
              <a:rPr lang="en-US" dirty="0"/>
              <a:t>).</a:t>
            </a:r>
          </a:p>
          <a:p>
            <a:pPr algn="just"/>
            <a:r>
              <a:rPr lang="en-US" dirty="0" err="1"/>
              <a:t>Pošto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odredili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za </a:t>
            </a:r>
            <a:r>
              <a:rPr lang="en-US" dirty="0" err="1"/>
              <a:t>svaku</a:t>
            </a:r>
            <a:r>
              <a:rPr lang="en-US" dirty="0"/>
              <a:t>       </a:t>
            </a:r>
            <a:r>
              <a:rPr lang="en-US" dirty="0" err="1"/>
              <a:t>destinaciju</a:t>
            </a:r>
            <a:r>
              <a:rPr lang="en-US" dirty="0"/>
              <a:t> da </a:t>
            </a:r>
            <a:r>
              <a:rPr lang="en-US" dirty="0" err="1"/>
              <a:t>postoje</a:t>
            </a:r>
            <a:r>
              <a:rPr lang="en-US" dirty="0"/>
              <a:t> 4 </a:t>
            </a:r>
            <a:r>
              <a:rPr lang="en-US" dirty="0" err="1"/>
              <a:t>slike</a:t>
            </a:r>
            <a:r>
              <a:rPr lang="en-US" dirty="0"/>
              <a:t>, </a:t>
            </a: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ucitali</a:t>
            </a:r>
            <a:r>
              <a:rPr lang="en-US" dirty="0"/>
              <a:t> u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Zatim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napravili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i="1" dirty="0" err="1"/>
              <a:t>promenaSlike</a:t>
            </a:r>
            <a:r>
              <a:rPr lang="en-US" i="1" dirty="0"/>
              <a:t> </a:t>
            </a:r>
            <a:r>
              <a:rPr lang="en-US" dirty="0"/>
              <a:t>i u </a:t>
            </a:r>
            <a:r>
              <a:rPr lang="en-US" dirty="0" err="1"/>
              <a:t>njoj</a:t>
            </a:r>
            <a:r>
              <a:rPr lang="en-US" dirty="0"/>
              <a:t> </a:t>
            </a:r>
            <a:r>
              <a:rPr lang="en-US" dirty="0" err="1"/>
              <a:t>document.slajd.src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html-u </a:t>
            </a:r>
            <a:r>
              <a:rPr lang="en-US" dirty="0" err="1"/>
              <a:t>nazvali</a:t>
            </a:r>
            <a:r>
              <a:rPr lang="en-US" dirty="0"/>
              <a:t> </a:t>
            </a:r>
            <a:r>
              <a:rPr lang="en-US" dirty="0" err="1"/>
              <a:t>slajd</a:t>
            </a:r>
            <a:r>
              <a:rPr lang="en-US" dirty="0"/>
              <a:t>, a </a:t>
            </a:r>
            <a:r>
              <a:rPr lang="en-US" dirty="0" err="1"/>
              <a:t>uzimamo</a:t>
            </a:r>
            <a:r>
              <a:rPr lang="en-US" dirty="0"/>
              <a:t> </a:t>
            </a:r>
            <a:r>
              <a:rPr lang="en-US" dirty="0" err="1"/>
              <a:t>njihove</a:t>
            </a:r>
            <a:r>
              <a:rPr lang="en-US" dirty="0"/>
              <a:t> source-</a:t>
            </a:r>
            <a:r>
              <a:rPr lang="en-US" dirty="0" err="1"/>
              <a:t>ve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DEA829-E29C-451A-B76D-B5CD0077B4F9}"/>
              </a:ext>
            </a:extLst>
          </p:cNvPr>
          <p:cNvSpPr txBox="1"/>
          <p:nvPr/>
        </p:nvSpPr>
        <p:spPr>
          <a:xfrm>
            <a:off x="107504" y="3714978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Na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SetTimeout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se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pojavljivati</a:t>
            </a:r>
            <a:r>
              <a:rPr lang="en-US" dirty="0"/>
              <a:t>, u </a:t>
            </a:r>
            <a:r>
              <a:rPr lang="en-US" dirty="0" err="1"/>
              <a:t>ovom</a:t>
            </a:r>
            <a:r>
              <a:rPr lang="en-US" dirty="0"/>
              <a:t>       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2 </a:t>
            </a:r>
            <a:r>
              <a:rPr lang="en-US" dirty="0" err="1"/>
              <a:t>sekunde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Window.onload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da bi se </a:t>
            </a:r>
            <a:r>
              <a:rPr lang="en-US" dirty="0" err="1"/>
              <a:t>promenila</a:t>
            </a:r>
            <a:r>
              <a:rPr lang="en-US" dirty="0"/>
              <a:t>   </a:t>
            </a:r>
            <a:r>
              <a:rPr lang="en-US" dirty="0" err="1"/>
              <a:t>slika</a:t>
            </a:r>
            <a:r>
              <a:rPr lang="en-US" dirty="0"/>
              <a:t> u </a:t>
            </a:r>
            <a:r>
              <a:rPr lang="en-US" dirty="0" err="1"/>
              <a:t>početku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stranica</a:t>
            </a:r>
            <a:r>
              <a:rPr lang="en-US" dirty="0"/>
              <a:t> </a:t>
            </a:r>
            <a:r>
              <a:rPr lang="en-US" dirty="0" err="1"/>
              <a:t>učita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19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hart, text&#10;&#10;Description automatically generated">
            <a:extLst>
              <a:ext uri="{FF2B5EF4-FFF2-40B4-BE49-F238E27FC236}">
                <a16:creationId xmlns:a16="http://schemas.microsoft.com/office/drawing/2014/main" xmlns="" id="{67B7F1BA-B1A0-4ECF-994B-4C418ECC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6" y="221900"/>
            <a:ext cx="5658640" cy="176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097916-D444-4457-8793-B928D53A80B0}"/>
              </a:ext>
            </a:extLst>
          </p:cNvPr>
          <p:cNvSpPr txBox="1"/>
          <p:nvPr/>
        </p:nvSpPr>
        <p:spPr>
          <a:xfrm>
            <a:off x="395536" y="2304078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prikazan</a:t>
            </a:r>
            <a:r>
              <a:rPr lang="en-US" dirty="0"/>
              <a:t> je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koristili</a:t>
            </a:r>
            <a:r>
              <a:rPr lang="en-US" dirty="0"/>
              <a:t> za </a:t>
            </a:r>
            <a:r>
              <a:rPr lang="en-US" dirty="0" err="1"/>
              <a:t>pozadinu</a:t>
            </a:r>
            <a:r>
              <a:rPr lang="en-US" dirty="0"/>
              <a:t> </a:t>
            </a:r>
            <a:r>
              <a:rPr lang="en-US" dirty="0" err="1"/>
              <a:t>opciju</a:t>
            </a:r>
            <a:r>
              <a:rPr lang="en-US" dirty="0"/>
              <a:t>  gradient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uredili</a:t>
            </a:r>
            <a:r>
              <a:rPr lang="en-US" dirty="0"/>
              <a:t> </a:t>
            </a:r>
            <a:r>
              <a:rPr lang="en-US" dirty="0" err="1"/>
              <a:t>pozadinu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prelivanjem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 i to pod    </a:t>
            </a:r>
            <a:r>
              <a:rPr lang="en-US" dirty="0" err="1"/>
              <a:t>uglom</a:t>
            </a:r>
            <a:r>
              <a:rPr lang="en-US" dirty="0"/>
              <a:t> od 45 </a:t>
            </a:r>
            <a:r>
              <a:rPr lang="en-US" dirty="0" err="1"/>
              <a:t>stepeni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U </a:t>
            </a:r>
            <a:r>
              <a:rPr lang="en-US" dirty="0" err="1"/>
              <a:t>preostalom</a:t>
            </a:r>
            <a:r>
              <a:rPr lang="en-US" dirty="0"/>
              <a:t>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fiksirali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pozadinu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isečci</a:t>
            </a:r>
            <a:r>
              <a:rPr lang="en-US" dirty="0"/>
              <a:t> ne bi         </a:t>
            </a:r>
            <a:r>
              <a:rPr lang="en-US" dirty="0" err="1"/>
              <a:t>ponavljali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puta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pozadini</a:t>
            </a:r>
            <a:r>
              <a:rPr lang="en-US" dirty="0"/>
              <a:t>, </a:t>
            </a:r>
            <a:r>
              <a:rPr lang="en-US" dirty="0" err="1"/>
              <a:t>postavili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cover </a:t>
            </a:r>
            <a:r>
              <a:rPr lang="en-US" dirty="0" err="1"/>
              <a:t>stranu</a:t>
            </a:r>
            <a:r>
              <a:rPr lang="en-US" dirty="0"/>
              <a:t>, </a:t>
            </a:r>
            <a:r>
              <a:rPr lang="en-US" dirty="0" err="1"/>
              <a:t>centrirali</a:t>
            </a:r>
            <a:r>
              <a:rPr lang="en-US" dirty="0"/>
              <a:t> i     </a:t>
            </a:r>
            <a:r>
              <a:rPr lang="en-US" dirty="0" err="1"/>
              <a:t>namestili</a:t>
            </a:r>
            <a:r>
              <a:rPr lang="en-US" dirty="0"/>
              <a:t> </a:t>
            </a:r>
            <a:r>
              <a:rPr lang="en-US" dirty="0" err="1"/>
              <a:t>funkcionalnosti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margine</a:t>
            </a:r>
            <a:r>
              <a:rPr lang="en-US" dirty="0"/>
              <a:t>, padding i </a:t>
            </a:r>
            <a:r>
              <a:rPr lang="en-US" dirty="0" err="1"/>
              <a:t>visina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91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36356BE2-ABF0-4A2A-992A-03BEF4DF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4564"/>
            <a:ext cx="6300192" cy="35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7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D9087CC3-D77D-4EC2-88F8-6E58280E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9" y="442371"/>
            <a:ext cx="7769173" cy="42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051720" y="267494"/>
            <a:ext cx="70922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  <a:cs typeface="Arial" pitchFamily="34" charset="0"/>
              </a:rPr>
              <a:t>Opis</a:t>
            </a:r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cs typeface="Arial" pitchFamily="34" charset="0"/>
              </a:rPr>
              <a:t>veb</a:t>
            </a:r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cs typeface="Arial" pitchFamily="34" charset="0"/>
              </a:rPr>
              <a:t>sajta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420398"/>
            <a:ext cx="582018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Fun&amp;Go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sajt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za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putovanja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unutar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granica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Srbije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Ono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što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nudimo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jesu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različite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destinacije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za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letovanje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zimovanje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određene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pakete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popustima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mogućnost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za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organizovanje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prevoza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forma za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kontaktiranje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zakazivanje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5775" y="2686131"/>
            <a:ext cx="58201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Želeli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smo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dizajnom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privučemo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potencijalne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korisnike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predstavimo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naše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ponude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dobar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način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C118897-AC8B-4524-8518-1C34F2738B71}"/>
              </a:ext>
            </a:extLst>
          </p:cNvPr>
          <p:cNvSpPr txBox="1"/>
          <p:nvPr/>
        </p:nvSpPr>
        <p:spPr>
          <a:xfrm>
            <a:off x="2687766" y="3520977"/>
            <a:ext cx="58201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Za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izradu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sajta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korišćen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je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HTML/CSS i JAVASCRIPT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 flipH="1">
            <a:off x="3795674" y="761465"/>
            <a:ext cx="1538309" cy="1373267"/>
          </a:xfrm>
          <a:prstGeom prst="ellipse">
            <a:avLst/>
          </a:prstGeom>
          <a:solidFill>
            <a:schemeClr val="accent4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 flipH="1">
            <a:off x="423684" y="980846"/>
            <a:ext cx="2204100" cy="2094960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828568" y="980846"/>
            <a:ext cx="1976959" cy="1947480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Sadržaj</a:t>
            </a:r>
            <a:r>
              <a:rPr lang="en-US" altLang="ko-KR" dirty="0"/>
              <a:t> </a:t>
            </a:r>
            <a:r>
              <a:rPr lang="en-US" altLang="ko-KR" dirty="0" err="1"/>
              <a:t>sajta</a:t>
            </a:r>
            <a:endParaRPr lang="ko-KR" altLang="en-US" dirty="0"/>
          </a:p>
        </p:txBody>
      </p:sp>
      <p:sp>
        <p:nvSpPr>
          <p:cNvPr id="5" name="Oval 4"/>
          <p:cNvSpPr/>
          <p:nvPr/>
        </p:nvSpPr>
        <p:spPr>
          <a:xfrm>
            <a:off x="3164040" y="1709646"/>
            <a:ext cx="2941387" cy="291610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A7231BE-2C71-40A0-8008-FEC2A6456379}"/>
              </a:ext>
            </a:extLst>
          </p:cNvPr>
          <p:cNvSpPr txBox="1"/>
          <p:nvPr/>
        </p:nvSpPr>
        <p:spPr>
          <a:xfrm>
            <a:off x="3734633" y="292832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POČETNA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6E6F5DE-698A-4C56-886B-8F09CE3BBF54}"/>
              </a:ext>
            </a:extLst>
          </p:cNvPr>
          <p:cNvSpPr txBox="1"/>
          <p:nvPr/>
        </p:nvSpPr>
        <p:spPr>
          <a:xfrm>
            <a:off x="568897" y="1874437"/>
            <a:ext cx="187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DESTINACIJE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DB39B73-F547-4BC0-8F57-9AA9676DF27E}"/>
              </a:ext>
            </a:extLst>
          </p:cNvPr>
          <p:cNvSpPr txBox="1"/>
          <p:nvPr/>
        </p:nvSpPr>
        <p:spPr>
          <a:xfrm>
            <a:off x="6931107" y="17699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KONTAKT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7918445-4F61-4B34-9B65-EFEF3BAD2389}"/>
              </a:ext>
            </a:extLst>
          </p:cNvPr>
          <p:cNvSpPr txBox="1"/>
          <p:nvPr/>
        </p:nvSpPr>
        <p:spPr>
          <a:xfrm>
            <a:off x="3611412" y="1252456"/>
            <a:ext cx="18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 NAMA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0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827584" y="2065675"/>
            <a:ext cx="2592288" cy="10546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POČETNA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355976" y="708542"/>
            <a:ext cx="3096344" cy="165618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3507" y="875909"/>
            <a:ext cx="43204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Ispod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logo-a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sajta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početnoj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imamo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polja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različite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stranice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 header-u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ubacili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mini slideshow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slikama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putovanja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kako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približili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kupcima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celokupni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doživljaj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početnoj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strain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možete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videte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galeriju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slika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putovanja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opcije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klijenti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pročitaju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nešto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više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našem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sajtu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detaljnije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upoznaju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istim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538929E7-3E51-4DE0-B3F9-538A679965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 b="4214"/>
          <a:stretch>
            <a:fillRect/>
          </a:stretch>
        </p:blipFill>
        <p:spPr>
          <a:xfrm>
            <a:off x="468313" y="-20638"/>
            <a:ext cx="4305300" cy="2385364"/>
          </a:xfrm>
        </p:spPr>
      </p:pic>
      <p:pic>
        <p:nvPicPr>
          <p:cNvPr id="8" name="Picture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4740F8DD-24EF-476D-BCBC-090BC0BD5FE6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" r="6055"/>
          <a:stretch>
            <a:fillRect/>
          </a:stretch>
        </p:blipFill>
        <p:spPr>
          <a:xfrm>
            <a:off x="468313" y="2778125"/>
            <a:ext cx="4305300" cy="2363788"/>
          </a:xfrm>
        </p:spPr>
      </p:pic>
    </p:spTree>
    <p:extLst>
      <p:ext uri="{BB962C8B-B14F-4D97-AF65-F5344CB8AC3E}">
        <p14:creationId xmlns:p14="http://schemas.microsoft.com/office/powerpoint/2010/main" val="189432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827584" y="2065675"/>
            <a:ext cx="2592288" cy="10546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DESTINACIJE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355976" y="708542"/>
            <a:ext cx="3096344" cy="165618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2276" y="771550"/>
            <a:ext cx="4320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stranici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prikazana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celokupna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ponuda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naše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kompanije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će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klijenti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imati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priliku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pročitaju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nešto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više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svakoj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destinaciji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uz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kratak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slideshow koji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će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dočarati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svaku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destinaciju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Slike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prikazane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matrici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klikom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bilo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destinaciju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vas ka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novoj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stranici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detaljnije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objašnjena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svaka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destinacija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svojim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karakteristikama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lepotama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Pozadina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urađena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pomoću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gradijenta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kombinacijom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CC232C02-8C47-47D6-BA86-7A5292A17F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r="12831"/>
          <a:stretch>
            <a:fillRect/>
          </a:stretch>
        </p:blipFill>
        <p:spPr>
          <a:xfrm>
            <a:off x="468313" y="-40942"/>
            <a:ext cx="4305300" cy="2405668"/>
          </a:xfrm>
        </p:spPr>
      </p:pic>
      <p:pic>
        <p:nvPicPr>
          <p:cNvPr id="8" name="Picture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A807F2DB-886A-4FCE-800F-D7D0D19294DC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" r="6002"/>
          <a:stretch>
            <a:fillRect/>
          </a:stretch>
        </p:blipFill>
        <p:spPr>
          <a:xfrm>
            <a:off x="468313" y="2859783"/>
            <a:ext cx="4305300" cy="2292764"/>
          </a:xfrm>
        </p:spPr>
      </p:pic>
    </p:spTree>
    <p:extLst>
      <p:ext uri="{BB962C8B-B14F-4D97-AF65-F5344CB8AC3E}">
        <p14:creationId xmlns:p14="http://schemas.microsoft.com/office/powerpoint/2010/main" val="258493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827584" y="2065675"/>
            <a:ext cx="2592288" cy="10546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KONTAK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355976" y="708542"/>
            <a:ext cx="3096344" cy="165618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3507" y="875909"/>
            <a:ext cx="4320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stranici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KONTAKT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nalazi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mogućnost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rezervacije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dodatne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inforacije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klijent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mora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posetiti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stranicu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pustiti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poruku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kako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 se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informisao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detaljima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koji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zanimaju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ovom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sajta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korisnik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može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naći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adresu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nalazi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naša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agencija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dostupna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mu je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mapa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kako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 se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bolje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orjentisao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snašao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Najbitnija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stavka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svakako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forma,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treba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prezime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e-mail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adresu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poruku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331783FF-2439-4177-BD0F-5177A1DF996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67544" y="3195662"/>
            <a:ext cx="4305963" cy="1946912"/>
          </a:xfrm>
        </p:spPr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356E969-286F-42BC-B5D7-F6028A833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7544" y="-21266"/>
            <a:ext cx="4305962" cy="1946911"/>
          </a:xfrm>
        </p:spPr>
      </p:sp>
    </p:spTree>
    <p:extLst>
      <p:ext uri="{BB962C8B-B14F-4D97-AF65-F5344CB8AC3E}">
        <p14:creationId xmlns:p14="http://schemas.microsoft.com/office/powerpoint/2010/main" val="133758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827584" y="2065675"/>
            <a:ext cx="2592288" cy="10546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 NAMA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355976" y="708542"/>
            <a:ext cx="3096344" cy="165618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3520" y="1438853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NAMA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sadrži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osnovne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informacije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našoj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agenciji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Fun&amp;Go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6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Ukoliko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korisnik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zainteresovan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može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videti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:</a:t>
            </a:r>
          </a:p>
          <a:p>
            <a:pPr algn="just"/>
            <a:endParaRPr lang="en-US" altLang="ko-KR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Kada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je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naša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agencija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osnovana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Šta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mi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radimo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Koje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su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naše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usluge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0D78B16C-0EF3-4A75-B694-11D6E4BE4E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" b="2239"/>
          <a:stretch>
            <a:fillRect/>
          </a:stretch>
        </p:blipFill>
        <p:spPr>
          <a:xfrm>
            <a:off x="468313" y="-40943"/>
            <a:ext cx="4305300" cy="2350853"/>
          </a:xfrm>
        </p:spPr>
      </p:pic>
      <p:pic>
        <p:nvPicPr>
          <p:cNvPr id="8" name="Picture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B033465A-7F3E-406A-80B4-0724896C255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r="3898"/>
          <a:stretch>
            <a:fillRect/>
          </a:stretch>
        </p:blipFill>
        <p:spPr>
          <a:xfrm>
            <a:off x="468313" y="2833589"/>
            <a:ext cx="4305300" cy="2308324"/>
          </a:xfrm>
        </p:spPr>
      </p:pic>
    </p:spTree>
    <p:extLst>
      <p:ext uri="{BB962C8B-B14F-4D97-AF65-F5344CB8AC3E}">
        <p14:creationId xmlns:p14="http://schemas.microsoft.com/office/powerpoint/2010/main" val="119564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2008" y="64578"/>
            <a:ext cx="8100392" cy="576064"/>
          </a:xfrm>
        </p:spPr>
        <p:txBody>
          <a:bodyPr/>
          <a:lstStyle/>
          <a:p>
            <a:r>
              <a:rPr lang="en-US" altLang="ko-KR" sz="2800" dirty="0" err="1">
                <a:solidFill>
                  <a:schemeClr val="tx2">
                    <a:lumMod val="50000"/>
                  </a:schemeClr>
                </a:solidFill>
              </a:rPr>
              <a:t>Objašnjenje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tx2">
                    <a:lumMod val="50000"/>
                  </a:schemeClr>
                </a:solidFill>
              </a:rPr>
              <a:t>karakterističnih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tx2">
                    <a:lumMod val="50000"/>
                  </a:schemeClr>
                </a:solidFill>
              </a:rPr>
              <a:t>delova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tx2">
                    <a:lumMod val="50000"/>
                  </a:schemeClr>
                </a:solidFill>
              </a:rPr>
              <a:t>kod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xmlns="" id="{9E7AD9AB-1222-4184-9B0A-37FF535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52360"/>
            <a:ext cx="5820257" cy="321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52FFD0-C545-4A76-A06C-CF14A6117138}"/>
              </a:ext>
            </a:extLst>
          </p:cNvPr>
          <p:cNvSpPr txBox="1"/>
          <p:nvPr/>
        </p:nvSpPr>
        <p:spPr>
          <a:xfrm>
            <a:off x="6012160" y="64064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Ovaj</a:t>
            </a:r>
            <a:r>
              <a:rPr lang="en-US" dirty="0"/>
              <a:t> deo </a:t>
            </a:r>
            <a:r>
              <a:rPr lang="en-US" dirty="0" err="1"/>
              <a:t>koda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945E68D-3460-4DCB-9C4B-77D761406F1A}"/>
              </a:ext>
            </a:extLst>
          </p:cNvPr>
          <p:cNvSpPr txBox="1"/>
          <p:nvPr/>
        </p:nvSpPr>
        <p:spPr>
          <a:xfrm>
            <a:off x="72008" y="3969714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Deo </a:t>
            </a:r>
            <a:r>
              <a:rPr lang="en-US" dirty="0" err="1"/>
              <a:t>koda</a:t>
            </a:r>
            <a:r>
              <a:rPr lang="en-US" dirty="0"/>
              <a:t> koji se </a:t>
            </a:r>
            <a:r>
              <a:rPr lang="en-US" dirty="0" err="1"/>
              <a:t>odnosi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destinations, home i about je </a:t>
            </a:r>
            <a:r>
              <a:rPr lang="en-US" dirty="0" err="1"/>
              <a:t>zapravo</a:t>
            </a:r>
            <a:r>
              <a:rPr lang="en-US" dirty="0"/>
              <a:t> </a:t>
            </a:r>
            <a:r>
              <a:rPr lang="en-US" dirty="0" err="1"/>
              <a:t>povezivanje</a:t>
            </a:r>
            <a:r>
              <a:rPr lang="en-US" dirty="0"/>
              <a:t> </a:t>
            </a:r>
            <a:r>
              <a:rPr lang="en-US" dirty="0" err="1"/>
              <a:t>menija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početnoj</a:t>
            </a:r>
            <a:r>
              <a:rPr lang="en-US" dirty="0"/>
              <a:t> strain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ostalim</a:t>
            </a:r>
            <a:r>
              <a:rPr lang="en-US" dirty="0"/>
              <a:t> </a:t>
            </a:r>
            <a:r>
              <a:rPr lang="en-US" dirty="0" err="1"/>
              <a:t>stranicama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moglo</a:t>
            </a:r>
            <a:r>
              <a:rPr lang="en-US" dirty="0"/>
              <a:t> da se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u </a:t>
            </a:r>
            <a:r>
              <a:rPr lang="en-US" dirty="0" err="1"/>
              <a:t>drugu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71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7D837C72-BCD3-40DA-A528-779F92282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5" y="0"/>
            <a:ext cx="4934969" cy="3045601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xmlns="" id="{51C7F112-D682-4C18-A115-9EDC8749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699930"/>
            <a:ext cx="6129078" cy="24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486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535</Words>
  <Application>Microsoft Office PowerPoint</Application>
  <PresentationFormat>On-screen Show (16:9)</PresentationFormat>
  <Paragraphs>52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 Unicode MS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Lazar Milosavljević | 2016/0006</cp:lastModifiedBy>
  <cp:revision>122</cp:revision>
  <dcterms:created xsi:type="dcterms:W3CDTF">2016-12-05T23:26:54Z</dcterms:created>
  <dcterms:modified xsi:type="dcterms:W3CDTF">2021-07-04T15:48:48Z</dcterms:modified>
</cp:coreProperties>
</file>